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3"/>
  </p:notesMasterIdLst>
  <p:handoutMasterIdLst>
    <p:handoutMasterId r:id="rId14"/>
  </p:handoutMasterIdLst>
  <p:sldIdLst>
    <p:sldId id="277" r:id="rId3"/>
    <p:sldId id="267" r:id="rId4"/>
    <p:sldId id="278" r:id="rId5"/>
    <p:sldId id="279" r:id="rId6"/>
    <p:sldId id="280" r:id="rId7"/>
    <p:sldId id="272" r:id="rId8"/>
    <p:sldId id="281" r:id="rId9"/>
    <p:sldId id="282" r:id="rId10"/>
    <p:sldId id="283" r:id="rId11"/>
    <p:sldId id="27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-4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299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D71D7-55AC-46BD-81B3-09AB2F9EFBD8}" type="datetimeFigureOut">
              <a:rPr lang="en-US" smtClean="0"/>
              <a:t>5/4/2015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0BD58-3BFF-4EAF-BB8B-AC67FE801E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94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89424F-BB59-4F4E-9822-4CA3E770FFD2}" type="datetimeFigureOut">
              <a:rPr lang="en-US" smtClean="0"/>
              <a:t>5/4/2015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22CDD-9D6C-4F63-9EC2-648226624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2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2606040"/>
            <a:ext cx="10058400" cy="27432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800">
                <a:solidFill>
                  <a:schemeClr val="tx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5360437"/>
            <a:ext cx="10058400" cy="36576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cap="all" baseline="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25000" y="382230"/>
            <a:ext cx="1371600" cy="5561369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382230"/>
            <a:ext cx="7863840" cy="556137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 xmlns="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53739" y="283"/>
            <a:ext cx="4435717" cy="68562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1565829"/>
            <a:ext cx="5943600" cy="41148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1" y="5682343"/>
            <a:ext cx="5943600" cy="41054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200" b="1" cap="all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innerShdw blurRad="25400" dist="127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825625"/>
            <a:ext cx="4724400" cy="41179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4724400" cy="41179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727448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2470151"/>
            <a:ext cx="4727448" cy="34734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7628" y="1828800"/>
            <a:ext cx="4727448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152" y="2470151"/>
            <a:ext cx="4727448" cy="34734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53739" y="283"/>
            <a:ext cx="4435717" cy="6856286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innerShdw blurRad="25400" dist="127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1" y="2514600"/>
            <a:ext cx="347472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302" y="685800"/>
            <a:ext cx="612648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53739" y="283"/>
            <a:ext cx="4435717" cy="685628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innerShdw blurRad="25400" dist="127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0" y="2514600"/>
            <a:ext cx="347472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1325880"/>
            <a:ext cx="6858000" cy="4206240"/>
          </a:xfrm>
          <a:solidFill>
            <a:schemeClr val="bg2"/>
          </a:solidFill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56170" y="6419462"/>
            <a:ext cx="1351383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6419462"/>
            <a:ext cx="5181600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98358" y="6419462"/>
            <a:ext cx="698241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baseline="0">
          <a:solidFill>
            <a:schemeClr val="accent1"/>
          </a:solidFill>
          <a:effectLst>
            <a:outerShdw blurRad="38100" dist="25400" dir="18900000" algn="bl" rotWithShape="0">
              <a:schemeClr val="bg1">
                <a:alpha val="8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77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6517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10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Perspectives asbl</a:t>
            </a:r>
            <a:br>
              <a:rPr lang="fr-FR" dirty="0" smtClean="0"/>
            </a:br>
            <a:r>
              <a:rPr lang="fr-FR" sz="2800" cap="small" dirty="0">
                <a:solidFill>
                  <a:srgbClr val="514A40"/>
                </a:solidFill>
                <a:effectLst/>
              </a:rPr>
              <a:t>Flemalle (</a:t>
            </a:r>
            <a:r>
              <a:rPr lang="fr-FR" sz="2800" cap="small" dirty="0" err="1">
                <a:solidFill>
                  <a:srgbClr val="514A40"/>
                </a:solidFill>
                <a:effectLst/>
              </a:rPr>
              <a:t>prov</a:t>
            </a:r>
            <a:r>
              <a:rPr lang="fr-FR" sz="2800" cap="small" dirty="0">
                <a:solidFill>
                  <a:srgbClr val="514A40"/>
                </a:solidFill>
                <a:effectLst/>
              </a:rPr>
              <a:t>. </a:t>
            </a:r>
            <a:r>
              <a:rPr lang="fr-FR" sz="2800" cap="small" dirty="0" err="1" smtClean="0">
                <a:solidFill>
                  <a:srgbClr val="514A40"/>
                </a:solidFill>
                <a:effectLst/>
              </a:rPr>
              <a:t>Liege</a:t>
            </a:r>
            <a:r>
              <a:rPr lang="fr-FR" sz="2800" cap="small" dirty="0" smtClean="0">
                <a:solidFill>
                  <a:srgbClr val="514A40"/>
                </a:solidFill>
                <a:effectLst/>
              </a:rPr>
              <a:t>)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/>
              <a:t/>
            </a:r>
            <a:br>
              <a:rPr lang="fr-FR" dirty="0"/>
            </a:br>
            <a:r>
              <a:rPr lang="fr-FR" sz="2800" cap="small" dirty="0" smtClean="0">
                <a:effectLst/>
                <a:latin typeface="+mn-lt"/>
              </a:rPr>
              <a:t>Philippe </a:t>
            </a:r>
            <a:r>
              <a:rPr lang="fr-FR" sz="2800" cap="small" dirty="0" err="1" smtClean="0">
                <a:effectLst/>
                <a:latin typeface="+mn-lt"/>
              </a:rPr>
              <a:t>Juzwik</a:t>
            </a:r>
            <a:r>
              <a:rPr lang="fr-FR" sz="2800" cap="small" dirty="0" smtClean="0">
                <a:effectLst/>
                <a:latin typeface="+mn-lt"/>
              </a:rPr>
              <a:t> (trainer) – Bruno Schneider (</a:t>
            </a:r>
            <a:r>
              <a:rPr lang="fr-FR" sz="2800" cap="small" dirty="0" err="1" smtClean="0">
                <a:effectLst/>
                <a:latin typeface="+mn-lt"/>
              </a:rPr>
              <a:t>director</a:t>
            </a:r>
            <a:r>
              <a:rPr lang="fr-FR" sz="2800" cap="small" dirty="0" smtClean="0">
                <a:effectLst/>
                <a:latin typeface="+mn-lt"/>
              </a:rPr>
              <a:t>)</a:t>
            </a:r>
            <a:br>
              <a:rPr lang="fr-FR" sz="2800" cap="small" dirty="0" smtClean="0">
                <a:effectLst/>
                <a:latin typeface="+mn-lt"/>
              </a:rPr>
            </a:br>
            <a:r>
              <a:rPr lang="fr-FR" sz="2800" cap="small" dirty="0">
                <a:effectLst/>
                <a:latin typeface="+mn-lt"/>
              </a:rPr>
              <a:t/>
            </a:r>
            <a:br>
              <a:rPr lang="fr-FR" sz="2800" cap="small" dirty="0">
                <a:effectLst/>
                <a:latin typeface="+mn-lt"/>
              </a:rPr>
            </a:br>
            <a:r>
              <a:rPr lang="fr-FR" sz="2800" cap="small" dirty="0" smtClean="0">
                <a:effectLst/>
                <a:latin typeface="+mn-lt"/>
              </a:rPr>
              <a:t/>
            </a:r>
            <a:br>
              <a:rPr lang="fr-FR" sz="2800" cap="small" dirty="0" smtClean="0">
                <a:effectLst/>
                <a:latin typeface="+mn-lt"/>
              </a:rPr>
            </a:br>
            <a:r>
              <a:rPr lang="fr-FR" sz="4400" cap="small" dirty="0" smtClean="0">
                <a:effectLst/>
                <a:latin typeface="+mn-lt"/>
              </a:rPr>
              <a:t>Project « Digital Stage </a:t>
            </a:r>
            <a:r>
              <a:rPr lang="fr-FR" sz="4400" cap="small" dirty="0" err="1" smtClean="0">
                <a:effectLst/>
                <a:latin typeface="+mn-lt"/>
              </a:rPr>
              <a:t>Technology</a:t>
            </a:r>
            <a:r>
              <a:rPr lang="fr-FR" sz="4400" cap="small" dirty="0" smtClean="0">
                <a:effectLst/>
                <a:latin typeface="+mn-lt"/>
              </a:rPr>
              <a:t> »</a:t>
            </a:r>
            <a:r>
              <a:rPr lang="fr-FR" sz="2800" cap="small" dirty="0" smtClean="0">
                <a:effectLst/>
                <a:latin typeface="+mn-lt"/>
              </a:rPr>
              <a:t/>
            </a:r>
            <a:br>
              <a:rPr lang="fr-FR" sz="2800" cap="small" dirty="0" smtClean="0">
                <a:effectLst/>
                <a:latin typeface="+mn-lt"/>
              </a:rPr>
            </a:br>
            <a:r>
              <a:rPr lang="fr-FR" sz="2800" cap="small" dirty="0">
                <a:effectLst/>
                <a:latin typeface="+mn-lt"/>
              </a:rPr>
              <a:t/>
            </a:r>
            <a:br>
              <a:rPr lang="fr-FR" sz="2800" cap="small" dirty="0">
                <a:effectLst/>
                <a:latin typeface="+mn-lt"/>
              </a:rPr>
            </a:br>
            <a:r>
              <a:rPr lang="fr-FR" sz="2800" cap="small" dirty="0" smtClean="0">
                <a:effectLst/>
                <a:latin typeface="+mn-lt"/>
              </a:rPr>
              <a:t/>
            </a:r>
            <a:br>
              <a:rPr lang="fr-FR" sz="2800" cap="small" dirty="0" smtClean="0">
                <a:effectLst/>
                <a:latin typeface="+mn-lt"/>
              </a:rPr>
            </a:br>
            <a:endParaRPr lang="fr-FR" sz="2800" cap="small" dirty="0"/>
          </a:p>
        </p:txBody>
      </p:sp>
      <p:sp>
        <p:nvSpPr>
          <p:cNvPr id="3" name="Sous-titre 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buNone/>
            </a:pPr>
            <a:r>
              <a:rPr lang="fr-FR" dirty="0" err="1" smtClean="0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22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Contact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93272" y="1737929"/>
            <a:ext cx="9628909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BE" dirty="0"/>
          </a:p>
          <a:p>
            <a:pPr algn="ctr"/>
            <a:r>
              <a:rPr lang="fr-BE" sz="2800" dirty="0" smtClean="0"/>
              <a:t>PERSPECTIVES – BE 0425.429.330</a:t>
            </a:r>
          </a:p>
          <a:p>
            <a:pPr algn="ctr"/>
            <a:endParaRPr lang="fr-BE" sz="2800" dirty="0"/>
          </a:p>
          <a:p>
            <a:r>
              <a:rPr lang="fr-BE" sz="2800" dirty="0" smtClean="0"/>
              <a:t>Place </a:t>
            </a:r>
            <a:r>
              <a:rPr lang="fr-BE" sz="2800" dirty="0"/>
              <a:t>Émile Vinck, 2/10-13 à 4400 Flémalle</a:t>
            </a:r>
          </a:p>
          <a:p>
            <a:pPr algn="r"/>
            <a:r>
              <a:rPr lang="fr-BE" sz="2800" dirty="0" smtClean="0"/>
              <a:t>+ </a:t>
            </a:r>
            <a:r>
              <a:rPr lang="fr-BE" sz="2800" dirty="0"/>
              <a:t>Centre culturel de Flémalle</a:t>
            </a:r>
          </a:p>
          <a:p>
            <a:r>
              <a:rPr lang="fr-BE" sz="2800" dirty="0" smtClean="0"/>
              <a:t>Phone</a:t>
            </a:r>
            <a:r>
              <a:rPr lang="fr-BE" sz="2800" dirty="0"/>
              <a:t> : 04/231.33.37</a:t>
            </a:r>
          </a:p>
          <a:p>
            <a:pPr algn="ctr"/>
            <a:r>
              <a:rPr lang="fr-BE" sz="2800" dirty="0"/>
              <a:t>E-mail : info@performat.be</a:t>
            </a:r>
          </a:p>
          <a:p>
            <a:pPr algn="r"/>
            <a:r>
              <a:rPr lang="fr-BE" sz="2800" dirty="0" err="1" smtClean="0"/>
              <a:t>Website</a:t>
            </a:r>
            <a:r>
              <a:rPr lang="fr-BE" sz="2800" dirty="0"/>
              <a:t> : www.performat.be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400" y="0"/>
            <a:ext cx="2757600" cy="20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04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906000" cy="114300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/>
              <a:t>Background </a:t>
            </a:r>
            <a:endParaRPr lang="fr-FR" dirty="0"/>
          </a:p>
        </p:txBody>
      </p:sp>
      <p:sp>
        <p:nvSpPr>
          <p:cNvPr id="3" name="Espace réservé de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9 pre-qualifying trainings - 200 people each </a:t>
            </a:r>
            <a:r>
              <a:rPr lang="en-US" sz="2800" dirty="0" smtClean="0"/>
              <a:t>year</a:t>
            </a:r>
          </a:p>
          <a:p>
            <a:pPr marL="45720" indent="0">
              <a:buNone/>
            </a:pPr>
            <a:endParaRPr lang="en-US" sz="2800" dirty="0" smtClean="0"/>
          </a:p>
          <a:p>
            <a:r>
              <a:rPr lang="fr-FR" sz="2800" dirty="0" err="1" smtClean="0"/>
              <a:t>Wallonia</a:t>
            </a:r>
            <a:r>
              <a:rPr lang="fr-FR" sz="2800" dirty="0" smtClean="0"/>
              <a:t> </a:t>
            </a:r>
            <a:r>
              <a:rPr lang="fr-FR" sz="2800" dirty="0" err="1" smtClean="0"/>
              <a:t>Accreditation</a:t>
            </a:r>
            <a:r>
              <a:rPr lang="fr-FR" sz="2800" dirty="0" smtClean="0"/>
              <a:t> </a:t>
            </a:r>
            <a:r>
              <a:rPr lang="fr-FR" sz="2800" dirty="0"/>
              <a:t>– Forem </a:t>
            </a:r>
            <a:r>
              <a:rPr lang="fr-FR" sz="2800" dirty="0" err="1" smtClean="0"/>
              <a:t>Partnership</a:t>
            </a:r>
            <a:endParaRPr lang="fr-FR" sz="2800" dirty="0" smtClean="0"/>
          </a:p>
          <a:p>
            <a:pPr marL="45720" indent="0">
              <a:buNone/>
            </a:pPr>
            <a:endParaRPr lang="fr-FR" sz="2800" dirty="0"/>
          </a:p>
          <a:p>
            <a:r>
              <a:rPr lang="en-US" sz="2800" dirty="0"/>
              <a:t>Initiation into sound &amp; light : 9 months (October -&gt; June) – 12+ trainees</a:t>
            </a:r>
            <a:endParaRPr lang="fr-FR" sz="28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400" y="0"/>
            <a:ext cx="2757600" cy="20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906000" cy="1143000"/>
          </a:xfrm>
        </p:spPr>
        <p:txBody>
          <a:bodyPr>
            <a:normAutofit/>
          </a:bodyPr>
          <a:lstStyle/>
          <a:p>
            <a:pPr algn="ctr"/>
            <a:r>
              <a:rPr lang="fr-FR" dirty="0"/>
              <a:t>Project « Digital Stage </a:t>
            </a:r>
            <a:r>
              <a:rPr lang="fr-FR" dirty="0" err="1"/>
              <a:t>Technology</a:t>
            </a:r>
            <a:r>
              <a:rPr lang="fr-FR" dirty="0"/>
              <a:t> </a:t>
            </a:r>
            <a:r>
              <a:rPr lang="fr-FR" dirty="0" smtClean="0"/>
              <a:t>»</a:t>
            </a:r>
            <a:endParaRPr lang="fr-FR" dirty="0"/>
          </a:p>
        </p:txBody>
      </p:sp>
      <p:sp>
        <p:nvSpPr>
          <p:cNvPr id="3" name="Espace réservé de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Orientation youth U25 : 8 of the 12</a:t>
            </a:r>
          </a:p>
          <a:p>
            <a:pPr marL="45720" indent="0">
              <a:buNone/>
            </a:pPr>
            <a:endParaRPr lang="en-US" sz="2800" dirty="0" smtClean="0"/>
          </a:p>
          <a:p>
            <a:r>
              <a:rPr lang="fr-FR" sz="2800" dirty="0" err="1" smtClean="0"/>
              <a:t>Poorly</a:t>
            </a:r>
            <a:r>
              <a:rPr lang="fr-FR" sz="2800" dirty="0" smtClean="0"/>
              <a:t> </a:t>
            </a:r>
            <a:r>
              <a:rPr lang="fr-FR" sz="2800" dirty="0" err="1" smtClean="0"/>
              <a:t>educated</a:t>
            </a:r>
            <a:r>
              <a:rPr lang="fr-FR" sz="2800" dirty="0" smtClean="0"/>
              <a:t> and/or long-</a:t>
            </a:r>
            <a:r>
              <a:rPr lang="fr-FR" sz="2800" dirty="0" err="1" smtClean="0"/>
              <a:t>term</a:t>
            </a:r>
            <a:r>
              <a:rPr lang="fr-FR" sz="2800" dirty="0" smtClean="0"/>
              <a:t> </a:t>
            </a:r>
            <a:r>
              <a:rPr lang="fr-FR" sz="2800" dirty="0" err="1" smtClean="0"/>
              <a:t>unemployed</a:t>
            </a:r>
            <a:endParaRPr lang="fr-FR" sz="2800" dirty="0" smtClean="0"/>
          </a:p>
        </p:txBody>
      </p:sp>
    </p:spTree>
    <p:extLst>
      <p:ext uri="{BB962C8B-B14F-4D97-AF65-F5344CB8AC3E}">
        <p14:creationId xmlns:p14="http://schemas.microsoft.com/office/powerpoint/2010/main" val="209031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906000" cy="114300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/>
              <a:t>STAGES</a:t>
            </a:r>
            <a:endParaRPr lang="fr-FR" dirty="0"/>
          </a:p>
        </p:txBody>
      </p:sp>
      <p:sp>
        <p:nvSpPr>
          <p:cNvPr id="3" name="Espace réservé de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October to December: project to create an automated </a:t>
            </a:r>
            <a:r>
              <a:rPr lang="en-US" sz="2800" dirty="0" smtClean="0"/>
              <a:t>show</a:t>
            </a:r>
          </a:p>
          <a:p>
            <a:pPr marL="45720" indent="0">
              <a:buNone/>
            </a:pPr>
            <a:endParaRPr lang="en-US" sz="2800" dirty="0"/>
          </a:p>
          <a:p>
            <a:r>
              <a:rPr lang="fr-BE" sz="2800" dirty="0"/>
              <a:t>Basics in </a:t>
            </a:r>
            <a:r>
              <a:rPr lang="fr-BE" sz="2800" dirty="0" err="1"/>
              <a:t>Electricity</a:t>
            </a:r>
            <a:r>
              <a:rPr lang="fr-BE" sz="2800" dirty="0"/>
              <a:t> – </a:t>
            </a:r>
            <a:r>
              <a:rPr lang="fr-BE" sz="2800" dirty="0" smtClean="0"/>
              <a:t>Math </a:t>
            </a:r>
            <a:r>
              <a:rPr lang="fr-BE" sz="2800" dirty="0"/>
              <a:t>– IT</a:t>
            </a:r>
          </a:p>
          <a:p>
            <a:pPr marL="45720" indent="0">
              <a:buNone/>
            </a:pPr>
            <a:endParaRPr lang="fr-FR" sz="2800" dirty="0"/>
          </a:p>
          <a:p>
            <a:r>
              <a:rPr lang="fr-BE" sz="2800" dirty="0"/>
              <a:t>« Learning to </a:t>
            </a:r>
            <a:r>
              <a:rPr lang="fr-BE" sz="2800" dirty="0" err="1"/>
              <a:t>learn</a:t>
            </a:r>
            <a:r>
              <a:rPr lang="fr-BE" sz="2800" dirty="0"/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val="3399052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906000" cy="114300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/>
              <a:t>SUPPORT FOUNDATION P&amp;V</a:t>
            </a:r>
            <a:endParaRPr lang="fr-FR" dirty="0"/>
          </a:p>
        </p:txBody>
      </p:sp>
      <p:sp>
        <p:nvSpPr>
          <p:cNvPr id="3" name="Espace réservé de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/>
              <a:t>60 % equipment </a:t>
            </a:r>
            <a:r>
              <a:rPr lang="en-US" sz="2800" dirty="0" smtClean="0"/>
              <a:t>investments</a:t>
            </a:r>
          </a:p>
          <a:p>
            <a:pPr marL="45720" indent="0">
              <a:buNone/>
            </a:pPr>
            <a:endParaRPr lang="en-US" sz="2800" dirty="0" smtClean="0"/>
          </a:p>
          <a:p>
            <a:r>
              <a:rPr lang="fr-BE" sz="2800" dirty="0"/>
              <a:t>40 % course </a:t>
            </a:r>
            <a:r>
              <a:rPr lang="fr-BE" sz="2800" dirty="0" err="1"/>
              <a:t>organization</a:t>
            </a:r>
            <a:endParaRPr lang="fr-BE" sz="2800" dirty="0"/>
          </a:p>
        </p:txBody>
      </p:sp>
    </p:spTree>
    <p:extLst>
      <p:ext uri="{BB962C8B-B14F-4D97-AF65-F5344CB8AC3E}">
        <p14:creationId xmlns:p14="http://schemas.microsoft.com/office/powerpoint/2010/main" val="359426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PHOTOS - VIDEO</a:t>
            </a:r>
            <a:endParaRPr lang="en-US" dirty="0"/>
          </a:p>
        </p:txBody>
      </p:sp>
      <p:pic>
        <p:nvPicPr>
          <p:cNvPr id="9" name="Espace réservé du contenu 8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477" y="2470150"/>
            <a:ext cx="4098671" cy="3473450"/>
          </a:xfrm>
        </p:spPr>
      </p:pic>
      <p:pic>
        <p:nvPicPr>
          <p:cNvPr id="5" name="Espace réservé du contenu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885103"/>
            <a:ext cx="4727575" cy="2643544"/>
          </a:xfrm>
        </p:spPr>
      </p:pic>
    </p:spTree>
    <p:extLst>
      <p:ext uri="{BB962C8B-B14F-4D97-AF65-F5344CB8AC3E}">
        <p14:creationId xmlns:p14="http://schemas.microsoft.com/office/powerpoint/2010/main" val="11467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PHOTOS - VIDEO</a:t>
            </a:r>
            <a:endParaRPr lang="en-US" dirty="0"/>
          </a:p>
        </p:txBody>
      </p:sp>
      <p:pic>
        <p:nvPicPr>
          <p:cNvPr id="10" name="DSC_1387">
            <a:hlinkClick r:id="" action="ppaction://media"/>
          </p:cNvPr>
          <p:cNvPicPr>
            <a:picLocks noGrp="1" noChangeAspect="1"/>
          </p:cNvPicPr>
          <p:nvPr>
            <p:ph sz="quarter" idx="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76550" y="1882829"/>
            <a:ext cx="6438900" cy="3621612"/>
          </a:xfrm>
        </p:spPr>
      </p:pic>
    </p:spTree>
    <p:extLst>
      <p:ext uri="{BB962C8B-B14F-4D97-AF65-F5344CB8AC3E}">
        <p14:creationId xmlns:p14="http://schemas.microsoft.com/office/powerpoint/2010/main" val="71015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906000" cy="114300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/>
              <a:t>RESULTS</a:t>
            </a:r>
            <a:endParaRPr lang="fr-FR" dirty="0"/>
          </a:p>
        </p:txBody>
      </p:sp>
      <p:sp>
        <p:nvSpPr>
          <p:cNvPr id="3" name="Espace réservé de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Positive points</a:t>
            </a:r>
          </a:p>
          <a:p>
            <a:pPr marL="45720" indent="0">
              <a:buNone/>
            </a:pPr>
            <a:endParaRPr lang="en-US" sz="2800" dirty="0" smtClean="0"/>
          </a:p>
          <a:p>
            <a:r>
              <a:rPr lang="fr-BE" sz="2800" dirty="0" err="1" smtClean="0"/>
              <a:t>Negative</a:t>
            </a:r>
            <a:r>
              <a:rPr lang="fr-BE" sz="2800" dirty="0" smtClean="0"/>
              <a:t> points</a:t>
            </a:r>
            <a:endParaRPr lang="fr-BE" sz="2800" dirty="0"/>
          </a:p>
        </p:txBody>
      </p:sp>
    </p:spTree>
    <p:extLst>
      <p:ext uri="{BB962C8B-B14F-4D97-AF65-F5344CB8AC3E}">
        <p14:creationId xmlns:p14="http://schemas.microsoft.com/office/powerpoint/2010/main" val="424143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906000" cy="1143000"/>
          </a:xfrm>
        </p:spPr>
        <p:txBody>
          <a:bodyPr>
            <a:normAutofit/>
          </a:bodyPr>
          <a:lstStyle/>
          <a:p>
            <a:pPr algn="ctr"/>
            <a:r>
              <a:rPr lang="fr-FR" dirty="0" smtClean="0"/>
              <a:t>PROPOSALS</a:t>
            </a:r>
            <a:endParaRPr lang="fr-FR" dirty="0"/>
          </a:p>
        </p:txBody>
      </p:sp>
      <p:sp>
        <p:nvSpPr>
          <p:cNvPr id="3" name="Espace réservé de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/>
              <a:t>Use the interests of young </a:t>
            </a:r>
            <a:r>
              <a:rPr lang="en-US" sz="2800" dirty="0" smtClean="0"/>
              <a:t>people in order </a:t>
            </a:r>
            <a:r>
              <a:rPr lang="en-US" sz="2800" dirty="0"/>
              <a:t>to work their </a:t>
            </a:r>
            <a:r>
              <a:rPr lang="en-US" sz="2800" dirty="0" smtClean="0"/>
              <a:t>skills</a:t>
            </a:r>
          </a:p>
          <a:p>
            <a:pPr marL="45720" indent="0">
              <a:buNone/>
            </a:pPr>
            <a:endParaRPr lang="en-US" sz="2800" dirty="0" smtClean="0"/>
          </a:p>
          <a:p>
            <a:r>
              <a:rPr lang="fr-BE" sz="2800" dirty="0" err="1"/>
              <a:t>Build</a:t>
            </a:r>
            <a:r>
              <a:rPr lang="fr-BE" sz="2800" dirty="0"/>
              <a:t> bridges </a:t>
            </a:r>
            <a:r>
              <a:rPr lang="fr-BE" sz="2800" dirty="0" err="1"/>
              <a:t>between</a:t>
            </a:r>
            <a:r>
              <a:rPr lang="fr-BE" sz="2800" dirty="0"/>
              <a:t> the </a:t>
            </a:r>
            <a:r>
              <a:rPr lang="fr-BE" sz="2800" dirty="0" err="1"/>
              <a:t>youth</a:t>
            </a:r>
            <a:r>
              <a:rPr lang="fr-BE" sz="2800" dirty="0"/>
              <a:t> </a:t>
            </a:r>
            <a:r>
              <a:rPr lang="fr-BE" sz="2800" dirty="0" err="1"/>
              <a:t>sector</a:t>
            </a:r>
            <a:r>
              <a:rPr lang="fr-BE" sz="2800" dirty="0"/>
              <a:t> and </a:t>
            </a:r>
            <a:r>
              <a:rPr lang="fr-BE" sz="2800" dirty="0" err="1"/>
              <a:t>integration</a:t>
            </a:r>
            <a:r>
              <a:rPr lang="fr-BE" sz="2800" dirty="0"/>
              <a:t> </a:t>
            </a:r>
            <a:r>
              <a:rPr lang="fr-BE" sz="2800" dirty="0" err="1"/>
              <a:t>sector</a:t>
            </a:r>
            <a:r>
              <a:rPr lang="fr-BE" sz="2800" dirty="0"/>
              <a:t> / </a:t>
            </a:r>
            <a:r>
              <a:rPr lang="fr-BE" sz="2800" dirty="0" err="1"/>
              <a:t>educational</a:t>
            </a:r>
            <a:r>
              <a:rPr lang="fr-BE" sz="2800" dirty="0"/>
              <a:t> and social-</a:t>
            </a:r>
            <a:r>
              <a:rPr lang="fr-BE" sz="2800" dirty="0" err="1"/>
              <a:t>professional</a:t>
            </a:r>
            <a:endParaRPr lang="fr-BE" sz="2800" dirty="0"/>
          </a:p>
        </p:txBody>
      </p:sp>
    </p:spTree>
    <p:extLst>
      <p:ext uri="{BB962C8B-B14F-4D97-AF65-F5344CB8AC3E}">
        <p14:creationId xmlns:p14="http://schemas.microsoft.com/office/powerpoint/2010/main" val="208312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Red Line Business 16x9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dLineBusiness_16x9_TP103031021" id="{8BB067C4-652E-41EE-9EDF-2078839E9EA7}" vid="{DA8AEEB8-CD12-4A86-B158-B02BBBF3F8D2}"/>
    </a:ext>
  </a:extLst>
</a:theme>
</file>

<file path=ppt/theme/theme2.xml><?xml version="1.0" encoding="utf-8"?>
<a:theme xmlns:a="http://schemas.openxmlformats.org/drawingml/2006/main" name="Office Them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F180B1C-2212-497F-A259-C959ADD048C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Ligne rouge Enterprise (grand écran)</Template>
  <TotalTime>0</TotalTime>
  <Words>135</Words>
  <Application>Microsoft Office PowerPoint</Application>
  <PresentationFormat>Custom</PresentationFormat>
  <Paragraphs>45</Paragraphs>
  <Slides>10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Red Line Business 16x9</vt:lpstr>
      <vt:lpstr>Perspectives asbl Flemalle (prov. Liege)  Philippe Juzwik (trainer) – Bruno Schneider (director)   Project « Digital Stage Technology »   </vt:lpstr>
      <vt:lpstr>Background </vt:lpstr>
      <vt:lpstr>Project « Digital Stage Technology »</vt:lpstr>
      <vt:lpstr>STAGES</vt:lpstr>
      <vt:lpstr>SUPPORT FOUNDATION P&amp;V</vt:lpstr>
      <vt:lpstr>PHOTOS - VIDEO</vt:lpstr>
      <vt:lpstr>PHOTOS - VIDEO</vt:lpstr>
      <vt:lpstr>RESULTS</vt:lpstr>
      <vt:lpstr>PROPOSALS</vt:lpstr>
      <vt:lpstr>Contact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2015-05-04T11:08:15Z</dcterms:created>
  <dcterms:modified xsi:type="dcterms:W3CDTF">2015-05-04T12:05:04Z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TC030310239991</vt:lpwstr>
  </property>
</Properties>
</file>